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47F2763-9794-4C2D-BEC4-D873A57C226E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25C36E-F40C-4636-9F84-03F50B918F3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Деклинација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Дечаци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играју кошарку.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Маја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је дивна.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Они су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кошаркаши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Она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лепотица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- Коју службу врше истакнуте речи?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Именице у номинативу најчешће имају службу субјекта или именског дела предиката.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Номинатив је назависан падеж, речи у номинативу могу се употребити самостално, ван реченице.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Хајдуци, Пепељуга</a:t>
            </a:r>
          </a:p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Отаџбина, Подне</a:t>
            </a:r>
          </a:p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Трансформерси, Хобит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Обратите пажњу на именицу </a:t>
            </a:r>
            <a:r>
              <a:rPr lang="sr-Cyrl-RS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Мира</a:t>
            </a:r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RS" sz="3200" b="1" i="1" dirty="0" smtClean="0">
                <a:latin typeface="Times New Roman" pitchFamily="18" charset="0"/>
                <a:cs typeface="Times New Roman" pitchFamily="18" charset="0"/>
              </a:rPr>
              <a:t>        Мира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је дошла.</a:t>
            </a:r>
          </a:p>
          <a:p>
            <a:pPr>
              <a:buNone/>
            </a:pP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       Од </a:t>
            </a:r>
            <a:r>
              <a:rPr lang="sr-Cyrl-RS" sz="3200" b="1" i="1" dirty="0" smtClean="0">
                <a:latin typeface="Times New Roman" pitchFamily="18" charset="0"/>
                <a:cs typeface="Times New Roman" pitchFamily="18" charset="0"/>
              </a:rPr>
              <a:t>Мире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узимам оловку често,</a:t>
            </a:r>
          </a:p>
          <a:p>
            <a:pPr>
              <a:buNone/>
            </a:pP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       па дајем </a:t>
            </a:r>
            <a:r>
              <a:rPr lang="sr-Cyrl-RS" sz="3200" b="1" i="1" dirty="0" smtClean="0">
                <a:latin typeface="Times New Roman" pitchFamily="18" charset="0"/>
                <a:cs typeface="Times New Roman" pitchFamily="18" charset="0"/>
              </a:rPr>
              <a:t>Мири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у срцу престо.</a:t>
            </a:r>
          </a:p>
          <a:p>
            <a:pPr>
              <a:buNone/>
            </a:pP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       Сад сањам </a:t>
            </a:r>
            <a:r>
              <a:rPr lang="sr-Cyrl-RS" sz="3200" b="1" i="1" dirty="0" smtClean="0">
                <a:latin typeface="Times New Roman" pitchFamily="18" charset="0"/>
                <a:cs typeface="Times New Roman" pitchFamily="18" charset="0"/>
              </a:rPr>
              <a:t>Миру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       Дозивам:’’</a:t>
            </a:r>
            <a:r>
              <a:rPr lang="sr-Cyrl-RS" sz="3200" b="1" i="1" dirty="0" smtClean="0">
                <a:latin typeface="Times New Roman" pitchFamily="18" charset="0"/>
                <a:cs typeface="Times New Roman" pitchFamily="18" charset="0"/>
              </a:rPr>
              <a:t>Миро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!’’</a:t>
            </a:r>
          </a:p>
          <a:p>
            <a:pPr>
              <a:buNone/>
            </a:pP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       Дружим се с </a:t>
            </a:r>
            <a:r>
              <a:rPr lang="sr-Cyrl-RS" sz="3200" b="1" i="1" dirty="0" smtClean="0">
                <a:latin typeface="Times New Roman" pitchFamily="18" charset="0"/>
                <a:cs typeface="Times New Roman" pitchFamily="18" charset="0"/>
              </a:rPr>
              <a:t>Миром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       Причам о </a:t>
            </a:r>
            <a:r>
              <a:rPr lang="sr-Cyrl-RS" sz="3200" b="1" i="1" dirty="0" smtClean="0">
                <a:latin typeface="Times New Roman" pitchFamily="18" charset="0"/>
                <a:cs typeface="Times New Roman" pitchFamily="18" charset="0"/>
              </a:rPr>
              <a:t>Мири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sr-Cyrl-R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Шта примећујете?</a:t>
            </a:r>
          </a:p>
          <a:p>
            <a:pPr>
              <a:buNone/>
            </a:pP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Именица </a:t>
            </a:r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Мира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се мења, односно мења свој облик. </a:t>
            </a:r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Мира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је променљива реч.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Ова промена зове се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деклинација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односно промена по падежима.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нашем језику постоји седам падежа: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Номинатив</a:t>
            </a:r>
          </a:p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Генитив</a:t>
            </a:r>
          </a:p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Датив</a:t>
            </a:r>
          </a:p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Акузатив</a:t>
            </a:r>
          </a:p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Вокатив</a:t>
            </a:r>
          </a:p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Инструментал</a:t>
            </a:r>
          </a:p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Локатив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Уочите како се мења именица </a:t>
            </a:r>
            <a:r>
              <a:rPr lang="sr-Cyrl-RS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Мира</a:t>
            </a:r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Да ли се мења цела реч?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Н. Мир – а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Г. Мир – е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Д. Мир – и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А. Мир – у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В. Мир – о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И. Мир – ом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Л. Мир - и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Уочавамо део речи који се не мења (</a:t>
            </a:r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Мир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-). То је непроменљиви део речи који се зове </a:t>
            </a:r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граматичка основа речи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Променљиви део речи који додајемо на граматичку основу назива се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наставак за облик речи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( - а, - е, - и, - у, - о, - ом, - и).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оминатив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(први падеж)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Назив потиче од латинске речи </a:t>
            </a:r>
            <a:r>
              <a:rPr lang="sr-Latn-RS" sz="3600" b="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nomen</a:t>
            </a:r>
            <a:r>
              <a:rPr lang="sr-Latn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што значи </a:t>
            </a:r>
            <a:r>
              <a:rPr lang="sr-Cyrl-RS" sz="3600" b="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име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, па га називамо и падежом имена.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Добија се на питање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? и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ШТА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Номинатив је основни облик именица, њиме се именују бића, предмети и појаве.</a:t>
            </a:r>
          </a:p>
          <a:p>
            <a:pPr algn="l"/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наредним реченицама пронађите именице у номинативу: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Дечаци играју кошарку.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Маја је дивна.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Они су кошаркаши.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Она је лепотица.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89</TotalTime>
  <Words>329</Words>
  <Application>Microsoft Office PowerPoint</Application>
  <PresentationFormat>On-screen Show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Деклинација</vt:lpstr>
      <vt:lpstr>Обратите пажњу на именицу Мира.</vt:lpstr>
      <vt:lpstr>Именица Мира се мења, односно мења свој облик. Мира је променљива реч.</vt:lpstr>
      <vt:lpstr>У нашем језику постоји седам падежа:</vt:lpstr>
      <vt:lpstr>Уочите како се мења именица Мира. Да ли се мења цела реч?</vt:lpstr>
      <vt:lpstr>Уочавамо део речи који се не мења (Мир -). То је непроменљиви део речи који се зове граматичка основа речи.</vt:lpstr>
      <vt:lpstr>Номинатив</vt:lpstr>
      <vt:lpstr>Назив потиче од латинске речи nomen, што значи име, па га називамо и падежом имена.</vt:lpstr>
      <vt:lpstr>У наредним реченицама пронађите именице у номинативу:</vt:lpstr>
      <vt:lpstr>Slide 10</vt:lpstr>
      <vt:lpstr>Именице у номинативу најчешће имају службу субјекта или именског дела предиката.</vt:lpstr>
      <vt:lpstr>Номинатив је назависан падеж, речи у номинативу могу се употребити самостално, ван реченице.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Деклинација</dc:title>
  <dc:creator>mihailo</dc:creator>
  <cp:lastModifiedBy>mihailo</cp:lastModifiedBy>
  <cp:revision>9</cp:revision>
  <dcterms:created xsi:type="dcterms:W3CDTF">2015-01-10T10:37:10Z</dcterms:created>
  <dcterms:modified xsi:type="dcterms:W3CDTF">2015-01-14T16:05:16Z</dcterms:modified>
</cp:coreProperties>
</file>